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4" r:id="rId3"/>
    <p:sldId id="256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7" r:id="rId12"/>
    <p:sldId id="54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5" autoAdjust="0"/>
    <p:restoredTop sz="89818" autoAdjust="0"/>
  </p:normalViewPr>
  <p:slideViewPr>
    <p:cSldViewPr>
      <p:cViewPr>
        <p:scale>
          <a:sx n="99" d="100"/>
          <a:sy n="99" d="100"/>
        </p:scale>
        <p:origin x="1024" y="6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41486-B692-EA44-B3E2-45F0AB020A9A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B599D-C0BB-8F49-B8D6-7B307559F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 rtl="1" eaLnBrk="1" hangingPunct="1"/>
            <a:r>
              <a:rPr lang="ar-JO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ديناميات الكنيسة (القرص المدمج </a:t>
            </a:r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CD</a:t>
            </a:r>
            <a:r>
              <a:rPr lang="ar-JO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  <a:endParaRPr lang="en-US" b="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7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4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9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583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8347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05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080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4260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65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133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647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04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8752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5433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939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7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4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8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7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4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2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681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biblestudydownloads.org/resource/%d8%af%d9%8a%d9%86%d8%a7%d9%85%d9%8a%d8%a7%d8%aa-%d8%a7%d9%84%d9%83%d9%86%d9%8a%d8%b3%d8%a9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14"/>
            <a:ext cx="9144000" cy="14700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JO" sz="5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ديناميَّات الكنيسة</a:t>
            </a:r>
            <a:endParaRPr lang="en-US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5" descr="MPj043276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447799"/>
            <a:ext cx="2819400" cy="39107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:\Users\scott.EASTRIDGE\AppData\Local\Microsoft\Windows\Temporary Internet Files\Content.IE5\N1AL0VOA\St_johns_church_in_reid_canberr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6324600" cy="387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665605-83DE-1A4E-8710-6EFA1B9B3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257800"/>
            <a:ext cx="916628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إعداد د. سكوت وودل</a:t>
            </a: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جرى تحميل المادَّة بواسطة د. ريك غريفيث * مؤسَّسة الدراسات اللاهوتيَّة الأردنيَّة</a:t>
            </a:r>
            <a:endParaRPr kumimoji="0" lang="ar-JO" sz="2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highlight>
                <a:srgbClr val="FFFF00"/>
              </a:highligh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يمكن تنزيل جميع الملفات بلغاتٍ كثيرةٍ مجَّانًا من الموقع الإلكترونيّ: 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199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5999374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7890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احصلْ على هذا العرض التقديمي مجانًا!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4" y="752586"/>
            <a:ext cx="9232347" cy="4980670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2124186"/>
            <a:ext cx="6153150" cy="3138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B63861-CF66-E0AD-7BC2-46CA792C8497}"/>
              </a:ext>
            </a:extLst>
          </p:cNvPr>
          <p:cNvSpPr txBox="1"/>
          <p:nvPr/>
        </p:nvSpPr>
        <p:spPr>
          <a:xfrm>
            <a:off x="152400" y="5797713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رابط "ديناميَّات الكنيسة" الإلكتروني على: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https://biblestudydownloads.org/resource/church-dynamics/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0751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14"/>
            <a:ext cx="9144000" cy="14700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JO" sz="5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ديناميَّات الكنيسة</a:t>
            </a:r>
            <a:endParaRPr lang="en-US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524000"/>
          </a:xfrm>
          <a:solidFill>
            <a:schemeClr val="accent2">
              <a:lumMod val="50000"/>
            </a:schemeClr>
          </a:solidFill>
        </p:spPr>
        <p:txBody>
          <a:bodyPr anchor="ctr"/>
          <a:lstStyle/>
          <a:p>
            <a:pPr rtl="1"/>
            <a:r>
              <a:rPr lang="ar-JO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يسوع: "أبني كنيسَتي، وأبوابُ الجَحيمِ لن تقوَى علَيها" </a:t>
            </a:r>
          </a:p>
          <a:p>
            <a:pPr rtl="1"/>
            <a:r>
              <a:rPr lang="ar-JO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(متى 16: 18)</a:t>
            </a:r>
          </a:p>
        </p:txBody>
      </p:sp>
      <p:pic>
        <p:nvPicPr>
          <p:cNvPr id="4" name="Picture 5" descr="MPj043276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447799"/>
            <a:ext cx="2819400" cy="39107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:\Users\scott.EASTRIDGE\AppData\Local\Microsoft\Windows\Temporary Internet Files\Content.IE5\N1AL0VOA\St_johns_church_in_reid_canberr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6324600" cy="387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14"/>
            <a:ext cx="9144000" cy="14700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JO" sz="5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ديناميَّات الكنيسة</a:t>
            </a:r>
            <a:endParaRPr lang="en-US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524000"/>
          </a:xfrm>
          <a:solidFill>
            <a:schemeClr val="accent2">
              <a:lumMod val="50000"/>
            </a:schemeClr>
          </a:solidFill>
        </p:spPr>
        <p:txBody>
          <a:bodyPr anchor="ctr"/>
          <a:lstStyle/>
          <a:p>
            <a:pPr rtl="1"/>
            <a:r>
              <a:rPr lang="ar-JO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يسوع: "أبني كنيسَتي، وأبوابُ الجَحيمِ لن تقوَى علَيها" </a:t>
            </a:r>
          </a:p>
          <a:p>
            <a:pPr rtl="1"/>
            <a:r>
              <a:rPr lang="ar-JO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(متى 16: 18)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1408386"/>
            <a:ext cx="5234152" cy="3925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" y="1408386"/>
            <a:ext cx="5234152" cy="39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JO" sz="5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ديناميَّات الكنيسة</a:t>
            </a:r>
            <a:endParaRPr lang="en-US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AutoNum type="arabicPeriod"/>
            </a:pP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ما الغرض من الكنيسة؟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indent="-342900" algn="r" rtl="1">
              <a:buAutoNum type="arabicPeriod"/>
            </a:pP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كيف يجب تنظيمها؟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indent="-342900" algn="r" rtl="1">
              <a:buAutoNum type="arabicPeriod"/>
            </a:pP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مَن يجب أن يقودها؟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indent="-342900" algn="r" rtl="1">
              <a:buAutoNum type="arabicPeriod"/>
            </a:pP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نوعية النشاطات والخدمات التي ينبغي أن تكون فيها؟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4" descr="E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"/>
          <a:stretch>
            <a:fillRect/>
          </a:stretch>
        </p:blipFill>
        <p:spPr>
          <a:xfrm>
            <a:off x="0" y="4495800"/>
            <a:ext cx="9144000" cy="2362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51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فَهْمُ طبيعة الكنيسة والغرض منها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4" descr="E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"/>
          <a:stretch>
            <a:fillRect/>
          </a:stretch>
        </p:blipFill>
        <p:spPr>
          <a:xfrm>
            <a:off x="0" y="4495800"/>
            <a:ext cx="9144000" cy="2362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7526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الكلمة المترجمة "كنيسة" في العهد الجديد هي الكلمة اليونانية "إكليسيا".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استخدام غير المسيحيين للكلمة (أعمال الرسل 19: 32، 41)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استخدام المسيحيين للكلمة (أعمال الرسل 13: 1)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348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فَهْم طبيعة الكنيسة والغرض منها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210089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إكليسيا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057400" y="2349787"/>
            <a:ext cx="13716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629400" y="2393278"/>
            <a:ext cx="13716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057400" y="2349787"/>
            <a:ext cx="0" cy="155626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001000" y="2349788"/>
            <a:ext cx="0" cy="6982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48401" y="3151568"/>
            <a:ext cx="2666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استخدام غير المسيحيين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أعمال الرسل 19: 32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333" y="4383107"/>
            <a:ext cx="2514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الكنيسة المحلية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أعمال الرسل 13: 1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4287053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الكنيسة الشمولية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أفسس 5: 25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371600" y="3891013"/>
            <a:ext cx="2286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689131" y="3859481"/>
            <a:ext cx="1" cy="4275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6855" y="3859481"/>
            <a:ext cx="0" cy="4920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31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JO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الغرض من الكنيسة</a:t>
            </a:r>
            <a:endParaRPr lang="en-US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"</a:t>
            </a:r>
            <a:r>
              <a:rPr lang="ar-JO" sz="3200" b="0" i="0" dirty="0">
                <a:solidFill>
                  <a:srgbClr val="12121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فاذهَبوا وتَلمِذوا جميعَ الأُمَمِ وعَمِّدوهُم باسمِ الآبِ والِابنِ والرّوحِ القُدُسِ. وعَلِّموهُم أنْ يَحفَظوا جميعَ ما أوصَيتُكُمْ بهِ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".</a:t>
            </a:r>
          </a:p>
          <a:p>
            <a:pPr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متى 28: 19-20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Picture 6" descr="ShareGosp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4428343"/>
            <a:ext cx="5793828" cy="25221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5503783"/>
            <a:ext cx="52578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JO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بشِّروا الضالِّين</a:t>
            </a:r>
          </a:p>
          <a:p>
            <a:pPr algn="ctr" rtl="1"/>
            <a:r>
              <a:rPr lang="ar-JO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تلْمِذوا القديسين</a:t>
            </a:r>
            <a:endParaRPr lang="en-US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66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الاستعارات المستخدمة لوصف الكنيسة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6172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جسد المسيح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عروس المسيح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هيكل الله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كهنوت الله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رعية الله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29" descr="MP900316872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3"/>
          <a:stretch/>
        </p:blipFill>
        <p:spPr>
          <a:xfrm>
            <a:off x="3872693" y="5403723"/>
            <a:ext cx="2223307" cy="1447800"/>
          </a:xfrm>
          <a:prstGeom prst="rect">
            <a:avLst/>
          </a:prstGeom>
          <a:noFill/>
        </p:spPr>
      </p:pic>
      <p:pic>
        <p:nvPicPr>
          <p:cNvPr id="5" name="Picture 4" descr="j028934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/>
          <a:stretch/>
        </p:blipFill>
        <p:spPr>
          <a:xfrm>
            <a:off x="-89708" y="4704766"/>
            <a:ext cx="3810000" cy="2191334"/>
          </a:xfrm>
          <a:prstGeom prst="rect">
            <a:avLst/>
          </a:prstGeom>
          <a:noFill/>
        </p:spPr>
      </p:pic>
      <p:pic>
        <p:nvPicPr>
          <p:cNvPr id="6" name="Picture 4" descr="MPj022750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1" y="1371600"/>
            <a:ext cx="2590800" cy="3363507"/>
          </a:xfrm>
          <a:prstGeom prst="rect">
            <a:avLst/>
          </a:prstGeom>
          <a:noFill/>
        </p:spPr>
      </p:pic>
      <p:pic>
        <p:nvPicPr>
          <p:cNvPr id="1026" name="Picture 2" descr="C:\Users\scott.EASTRIDGE\AppData\Local\Microsoft\Windows\Temporary Internet Files\Content.IE5\ECDYGWBL\people_fam -pacheclown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86400"/>
            <a:ext cx="2740572" cy="128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6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JO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تعريفٌ للكنيسة</a:t>
            </a:r>
            <a:endParaRPr lang="en-US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29" descr="MP900316872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3"/>
          <a:stretch/>
        </p:blipFill>
        <p:spPr>
          <a:xfrm>
            <a:off x="3143349" y="5410200"/>
            <a:ext cx="2223307" cy="1447800"/>
          </a:xfrm>
          <a:prstGeom prst="rect">
            <a:avLst/>
          </a:prstGeom>
          <a:noFill/>
        </p:spPr>
      </p:pic>
      <p:pic>
        <p:nvPicPr>
          <p:cNvPr id="5" name="Picture 4" descr="j028934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/>
          <a:stretch/>
        </p:blipFill>
        <p:spPr>
          <a:xfrm>
            <a:off x="5334000" y="4709707"/>
            <a:ext cx="3810000" cy="2191334"/>
          </a:xfrm>
          <a:prstGeom prst="rect">
            <a:avLst/>
          </a:prstGeom>
          <a:noFill/>
        </p:spPr>
      </p:pic>
      <p:pic>
        <p:nvPicPr>
          <p:cNvPr id="1026" name="Picture 2" descr="C:\Users\scott.EASTRIDGE\AppData\Local\Microsoft\Windows\Temporary Internet Files\Content.IE5\ECDYGWBL\people_fam -pacheclow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5" y="5482195"/>
            <a:ext cx="2740572" cy="128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0640" y="1905000"/>
            <a:ext cx="8416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الكنيسة هي مجتمع حي من الأشخاص الذين يثقون بالمسيح يسوع، وهذا المجتمع منظَّمٌ ويخدم في وحدة ليحققوا في عملهم على المستوى الجماعي أربعة أغراض: العبادة، وبناء الحياة الروحية، والتبشير، والشركة الروحية.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9961</TotalTime>
  <Words>293</Words>
  <Application>Microsoft Macintosh PowerPoint</Application>
  <PresentationFormat>On-screen Show (4:3)</PresentationFormat>
  <Paragraphs>53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Traditional Arabic</vt:lpstr>
      <vt:lpstr>Wingdings</vt:lpstr>
      <vt:lpstr>Office Theme</vt:lpstr>
      <vt:lpstr>Orbit</vt:lpstr>
      <vt:lpstr>ديناميَّات الكنيسة</vt:lpstr>
      <vt:lpstr>ديناميَّات الكنيسة</vt:lpstr>
      <vt:lpstr>ديناميَّات الكنيسة</vt:lpstr>
      <vt:lpstr>ديناميَّات الكنيسة</vt:lpstr>
      <vt:lpstr>فَهْمُ طبيعة الكنيسة والغرض منها</vt:lpstr>
      <vt:lpstr>فَهْم طبيعة الكنيسة والغرض منها</vt:lpstr>
      <vt:lpstr>الغرض من الكنيسة</vt:lpstr>
      <vt:lpstr>الاستعارات المستخدمة لوصف الكنيسة</vt:lpstr>
      <vt:lpstr>تعريفٌ للكنيسة</vt:lpstr>
      <vt:lpstr>Black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DYNAMICS</dc:title>
  <dc:creator>Scott Wooddell</dc:creator>
  <cp:lastModifiedBy>Rick Griffith</cp:lastModifiedBy>
  <cp:revision>27</cp:revision>
  <dcterms:created xsi:type="dcterms:W3CDTF">2017-04-04T19:22:30Z</dcterms:created>
  <dcterms:modified xsi:type="dcterms:W3CDTF">2023-05-03T18:06:07Z</dcterms:modified>
</cp:coreProperties>
</file>